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62" r:id="rId9"/>
    <p:sldId id="259" r:id="rId10"/>
    <p:sldId id="264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lbert Sans Black" pitchFamily="2" charset="0"/>
      <p:bold r:id="rId16"/>
      <p:boldItalic r:id="rId17"/>
    </p:embeddedFont>
    <p:embeddedFont>
      <p:font typeface="Tomorrow" panose="020B0604020202020204" charset="0"/>
      <p:regular r:id="rId18"/>
    </p:embeddedFont>
    <p:embeddedFont>
      <p:font typeface="Tomorrow Semi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9738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53916"/>
            <a:ext cx="7556421" cy="2095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Banking Simplified: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 “C” Programming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2204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Innovative Account Management at Your Fingertips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FC48D5-96D7-509D-DA88-121754BB0775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74208"/>
            <a:ext cx="5670590" cy="1341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Function-7: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searchAccount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105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57950" y="2895600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810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30100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Finds and displays account details.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8105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0312718" y="2895600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810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30100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Searches by account number.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908983" y="41629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Verifies PIN before displaying details.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6421636" y="5455682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Enable search by name or other attributes.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017306" y="636008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Allow partial searches.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5191CC-E4EE-1E95-EC81-B7C4C3C3AA26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E3355B-8F19-0104-5A0D-750EB6CEF5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332" b="39518"/>
          <a:stretch/>
        </p:blipFill>
        <p:spPr>
          <a:xfrm>
            <a:off x="0" y="0"/>
            <a:ext cx="14630400" cy="4114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42F1E3-290C-219A-1486-8B26F3F47DC5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2B7E4B-25D3-485E-DE07-7CAE852A780D}"/>
              </a:ext>
            </a:extLst>
          </p:cNvPr>
          <p:cNvSpPr txBox="1"/>
          <p:nvPr/>
        </p:nvSpPr>
        <p:spPr>
          <a:xfrm>
            <a:off x="653143" y="4353215"/>
            <a:ext cx="731520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Function-8:</a:t>
            </a:r>
          </a:p>
          <a:p>
            <a:r>
              <a:rPr lang="en-US" sz="4400" b="1" dirty="0" err="1">
                <a:solidFill>
                  <a:schemeClr val="bg1"/>
                </a:solidFill>
                <a:latin typeface="Tomorrow Semi Bold" panose="020B0604020202020204" charset="0"/>
              </a:rPr>
              <a:t>copyOutputToAccounts</a:t>
            </a:r>
            <a:endParaRPr lang="en-US" sz="4400" b="1" dirty="0">
              <a:solidFill>
                <a:schemeClr val="bg1"/>
              </a:solidFill>
              <a:latin typeface="Tomorrow Semi Bold" panose="020B0604020202020204" charset="0"/>
            </a:endParaRPr>
          </a:p>
        </p:txBody>
      </p:sp>
      <p:sp>
        <p:nvSpPr>
          <p:cNvPr id="8" name="Shape 1">
            <a:extLst>
              <a:ext uri="{FF2B5EF4-FFF2-40B4-BE49-F238E27FC236}">
                <a16:creationId xmlns:a16="http://schemas.microsoft.com/office/drawing/2014/main" id="{3DF7DA51-13EE-C34B-744C-77692FF9A003}"/>
              </a:ext>
            </a:extLst>
          </p:cNvPr>
          <p:cNvSpPr/>
          <p:nvPr/>
        </p:nvSpPr>
        <p:spPr>
          <a:xfrm>
            <a:off x="793790" y="56358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EA5031BB-A607-23B8-90FA-32453A6DBC80}"/>
              </a:ext>
            </a:extLst>
          </p:cNvPr>
          <p:cNvSpPr/>
          <p:nvPr/>
        </p:nvSpPr>
        <p:spPr>
          <a:xfrm>
            <a:off x="971550" y="5720834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CE7071B2-C43D-4EF6-9712-36DABD1A5D22}"/>
              </a:ext>
            </a:extLst>
          </p:cNvPr>
          <p:cNvSpPr/>
          <p:nvPr/>
        </p:nvSpPr>
        <p:spPr>
          <a:xfrm>
            <a:off x="1530906" y="5635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00B59F86-22BE-5791-7596-D3ACC07A225B}"/>
              </a:ext>
            </a:extLst>
          </p:cNvPr>
          <p:cNvSpPr/>
          <p:nvPr/>
        </p:nvSpPr>
        <p:spPr>
          <a:xfrm>
            <a:off x="5216962" y="564630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54D21699-B9D8-DF37-6AE8-EAD72DC13189}"/>
              </a:ext>
            </a:extLst>
          </p:cNvPr>
          <p:cNvSpPr/>
          <p:nvPr/>
        </p:nvSpPr>
        <p:spPr>
          <a:xfrm>
            <a:off x="5357813" y="5731319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466DCC8D-71D9-6FD3-CC65-CA214FFEEAC2}"/>
              </a:ext>
            </a:extLst>
          </p:cNvPr>
          <p:cNvSpPr/>
          <p:nvPr/>
        </p:nvSpPr>
        <p:spPr>
          <a:xfrm>
            <a:off x="5954078" y="56463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E70478E8-0393-8066-96DD-F8FA4C12FD18}"/>
              </a:ext>
            </a:extLst>
          </p:cNvPr>
          <p:cNvSpPr/>
          <p:nvPr/>
        </p:nvSpPr>
        <p:spPr>
          <a:xfrm>
            <a:off x="5954078" y="6136726"/>
            <a:ext cx="3459242" cy="1088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Overwrites Accounts.txt with data from Output.txt, then deletes Output.txt.</a:t>
            </a:r>
            <a:endParaRPr lang="en-US" sz="17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93A26-A49F-405D-2D45-0C70FE26E4FB}"/>
              </a:ext>
            </a:extLst>
          </p:cNvPr>
          <p:cNvSpPr txBox="1"/>
          <p:nvPr/>
        </p:nvSpPr>
        <p:spPr>
          <a:xfrm>
            <a:off x="1444943" y="6136726"/>
            <a:ext cx="3459242" cy="1533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Copies updated account data from Output.txt to Accounts.txt, ensuring data consistency.</a:t>
            </a:r>
          </a:p>
        </p:txBody>
      </p:sp>
      <p:sp>
        <p:nvSpPr>
          <p:cNvPr id="21" name="Shape 10">
            <a:extLst>
              <a:ext uri="{FF2B5EF4-FFF2-40B4-BE49-F238E27FC236}">
                <a16:creationId xmlns:a16="http://schemas.microsoft.com/office/drawing/2014/main" id="{C95BD264-831B-29AC-3B38-9614F0210F68}"/>
              </a:ext>
            </a:extLst>
          </p:cNvPr>
          <p:cNvSpPr/>
          <p:nvPr/>
        </p:nvSpPr>
        <p:spPr>
          <a:xfrm>
            <a:off x="9385041" y="56358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22" name="Text 11">
            <a:extLst>
              <a:ext uri="{FF2B5EF4-FFF2-40B4-BE49-F238E27FC236}">
                <a16:creationId xmlns:a16="http://schemas.microsoft.com/office/drawing/2014/main" id="{52DE9C87-98AB-905D-2EB8-1C9190E158BD}"/>
              </a:ext>
            </a:extLst>
          </p:cNvPr>
          <p:cNvSpPr/>
          <p:nvPr/>
        </p:nvSpPr>
        <p:spPr>
          <a:xfrm>
            <a:off x="9526488" y="5720834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23" name="Text 12">
            <a:extLst>
              <a:ext uri="{FF2B5EF4-FFF2-40B4-BE49-F238E27FC236}">
                <a16:creationId xmlns:a16="http://schemas.microsoft.com/office/drawing/2014/main" id="{46915167-1DF8-95AF-F10A-8C30E6A34C91}"/>
              </a:ext>
            </a:extLst>
          </p:cNvPr>
          <p:cNvSpPr/>
          <p:nvPr/>
        </p:nvSpPr>
        <p:spPr>
          <a:xfrm>
            <a:off x="10122157" y="5635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24" name="Text 13">
            <a:extLst>
              <a:ext uri="{FF2B5EF4-FFF2-40B4-BE49-F238E27FC236}">
                <a16:creationId xmlns:a16="http://schemas.microsoft.com/office/drawing/2014/main" id="{29A45520-3AE9-109D-ABE8-5D7E25443ECD}"/>
              </a:ext>
            </a:extLst>
          </p:cNvPr>
          <p:cNvSpPr/>
          <p:nvPr/>
        </p:nvSpPr>
        <p:spPr>
          <a:xfrm>
            <a:off x="10122157" y="6126241"/>
            <a:ext cx="3459242" cy="10985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error handling, logging, and consider atomic operations for robust file transfer.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417798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2ECE45-2CA3-29B9-14F8-1C9DDF256C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453" b="34340"/>
          <a:stretch/>
        </p:blipFill>
        <p:spPr>
          <a:xfrm>
            <a:off x="0" y="0"/>
            <a:ext cx="14630400" cy="322393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0944F2-0264-149E-E9A4-48A756434D95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075C12C9-C1F7-9EDC-CE93-71B2120C345C}"/>
              </a:ext>
            </a:extLst>
          </p:cNvPr>
          <p:cNvSpPr/>
          <p:nvPr/>
        </p:nvSpPr>
        <p:spPr>
          <a:xfrm>
            <a:off x="2769489" y="42794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2808F82C-ADED-73BC-AEB5-21F051B5DE29}"/>
              </a:ext>
            </a:extLst>
          </p:cNvPr>
          <p:cNvSpPr/>
          <p:nvPr/>
        </p:nvSpPr>
        <p:spPr>
          <a:xfrm>
            <a:off x="2947249" y="4364458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</a:rPr>
              <a:t>1</a:t>
            </a:r>
            <a:endParaRPr lang="en-US" sz="265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CA16F1C-C980-1A27-14ED-EB7FBA592667}"/>
              </a:ext>
            </a:extLst>
          </p:cNvPr>
          <p:cNvSpPr/>
          <p:nvPr/>
        </p:nvSpPr>
        <p:spPr>
          <a:xfrm>
            <a:off x="3506605" y="4279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</a:rPr>
              <a:t>Money Transfer</a:t>
            </a: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394AEB-7269-8C44-35F7-9B28A60A51DE}"/>
              </a:ext>
            </a:extLst>
          </p:cNvPr>
          <p:cNvSpPr txBox="1"/>
          <p:nvPr/>
        </p:nvSpPr>
        <p:spPr>
          <a:xfrm>
            <a:off x="3420642" y="4758578"/>
            <a:ext cx="3459242" cy="789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Lets user Transfer money to other Accounts</a:t>
            </a:r>
            <a:r>
              <a:rPr lang="en-US" sz="18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</a:t>
            </a:r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2098AF41-B3E1-86DC-F63F-16CCDA2BAC46}"/>
              </a:ext>
            </a:extLst>
          </p:cNvPr>
          <p:cNvSpPr/>
          <p:nvPr/>
        </p:nvSpPr>
        <p:spPr>
          <a:xfrm>
            <a:off x="7638194" y="42794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4AF59CC7-E12C-C1FC-9F27-8122742F726A}"/>
              </a:ext>
            </a:extLst>
          </p:cNvPr>
          <p:cNvSpPr/>
          <p:nvPr/>
        </p:nvSpPr>
        <p:spPr>
          <a:xfrm>
            <a:off x="7815954" y="4364458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</a:rPr>
              <a:t>2</a:t>
            </a:r>
            <a:endParaRPr lang="en-US" sz="265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227E389F-05A8-EBFC-8633-BF86A1029E0E}"/>
              </a:ext>
            </a:extLst>
          </p:cNvPr>
          <p:cNvSpPr/>
          <p:nvPr/>
        </p:nvSpPr>
        <p:spPr>
          <a:xfrm>
            <a:off x="8375310" y="42794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</a:rPr>
              <a:t>View Bank-Statement</a:t>
            </a:r>
            <a:endParaRPr lang="en-US" sz="2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CE7E76-F62D-A896-6417-119E68EF5295}"/>
              </a:ext>
            </a:extLst>
          </p:cNvPr>
          <p:cNvSpPr txBox="1"/>
          <p:nvPr/>
        </p:nvSpPr>
        <p:spPr>
          <a:xfrm>
            <a:off x="8289347" y="4780350"/>
            <a:ext cx="4217552" cy="789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Allows users to access transaction details through verification.</a:t>
            </a:r>
            <a:endParaRPr lang="en-US" sz="1800" dirty="0">
              <a:solidFill>
                <a:srgbClr val="C9C9C0"/>
              </a:solidFill>
              <a:latin typeface="Tomorrow" pitchFamily="34" charset="0"/>
              <a:ea typeface="Tomorrow" pitchFamily="34" charset="-122"/>
              <a:cs typeface="Tomorrow" pitchFamily="34" charset="-120"/>
            </a:endParaRPr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BADCB7A3-635B-8A4B-BB15-ADF02B366BBC}"/>
              </a:ext>
            </a:extLst>
          </p:cNvPr>
          <p:cNvSpPr/>
          <p:nvPr/>
        </p:nvSpPr>
        <p:spPr>
          <a:xfrm>
            <a:off x="7646349" y="60130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B06E7EC4-FB92-569C-FD98-B2168E4D1D88}"/>
              </a:ext>
            </a:extLst>
          </p:cNvPr>
          <p:cNvSpPr/>
          <p:nvPr/>
        </p:nvSpPr>
        <p:spPr>
          <a:xfrm>
            <a:off x="7824109" y="6098039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</a:rPr>
              <a:t>4</a:t>
            </a:r>
            <a:endParaRPr lang="en-US" sz="2650" dirty="0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5FB6FFDB-9A8D-464B-A284-821631B3D06F}"/>
              </a:ext>
            </a:extLst>
          </p:cNvPr>
          <p:cNvSpPr/>
          <p:nvPr/>
        </p:nvSpPr>
        <p:spPr>
          <a:xfrm>
            <a:off x="8383465" y="6013028"/>
            <a:ext cx="39942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Advanced Search and Filtering</a:t>
            </a:r>
            <a:endParaRPr lang="en-US" sz="2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201A17-8072-1ED1-6BC7-65CD8684DF54}"/>
              </a:ext>
            </a:extLst>
          </p:cNvPr>
          <p:cNvSpPr txBox="1"/>
          <p:nvPr/>
        </p:nvSpPr>
        <p:spPr>
          <a:xfrm>
            <a:off x="8297501" y="6513931"/>
            <a:ext cx="4225707" cy="1161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Implement search filters based on multiple parameters like name, balance range, or account type.</a:t>
            </a:r>
          </a:p>
        </p:txBody>
      </p:sp>
      <p:sp>
        <p:nvSpPr>
          <p:cNvPr id="21" name="Shape 1">
            <a:extLst>
              <a:ext uri="{FF2B5EF4-FFF2-40B4-BE49-F238E27FC236}">
                <a16:creationId xmlns:a16="http://schemas.microsoft.com/office/drawing/2014/main" id="{08748DE4-B457-520E-790C-BF89E5D259AA}"/>
              </a:ext>
            </a:extLst>
          </p:cNvPr>
          <p:cNvSpPr/>
          <p:nvPr/>
        </p:nvSpPr>
        <p:spPr>
          <a:xfrm>
            <a:off x="2769489" y="60130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2B4B295A-910C-56F7-55C9-D848847EA6CD}"/>
              </a:ext>
            </a:extLst>
          </p:cNvPr>
          <p:cNvSpPr/>
          <p:nvPr/>
        </p:nvSpPr>
        <p:spPr>
          <a:xfrm>
            <a:off x="2947249" y="6098039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</a:rPr>
              <a:t>3</a:t>
            </a:r>
            <a:endParaRPr lang="en-US" sz="2650" dirty="0"/>
          </a:p>
        </p:txBody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910C332C-A094-91AA-3DDF-8E08D6227384}"/>
              </a:ext>
            </a:extLst>
          </p:cNvPr>
          <p:cNvSpPr/>
          <p:nvPr/>
        </p:nvSpPr>
        <p:spPr>
          <a:xfrm>
            <a:off x="3506605" y="6013028"/>
            <a:ext cx="30229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Real-Time Notifications</a:t>
            </a:r>
            <a:endParaRPr lang="en-US" sz="2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291D35-1694-EAF9-5B04-AA27C18C3C9C}"/>
              </a:ext>
            </a:extLst>
          </p:cNvPr>
          <p:cNvSpPr txBox="1"/>
          <p:nvPr/>
        </p:nvSpPr>
        <p:spPr>
          <a:xfrm>
            <a:off x="3420642" y="6513931"/>
            <a:ext cx="3459242" cy="1161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Develop a system to send SMS or email notifications for every transaction.</a:t>
            </a:r>
          </a:p>
        </p:txBody>
      </p:sp>
      <p:sp>
        <p:nvSpPr>
          <p:cNvPr id="27" name="Text 3">
            <a:extLst>
              <a:ext uri="{FF2B5EF4-FFF2-40B4-BE49-F238E27FC236}">
                <a16:creationId xmlns:a16="http://schemas.microsoft.com/office/drawing/2014/main" id="{14C5D4B0-504C-BB85-18FF-8D22ADAD7281}"/>
              </a:ext>
            </a:extLst>
          </p:cNvPr>
          <p:cNvSpPr/>
          <p:nvPr/>
        </p:nvSpPr>
        <p:spPr>
          <a:xfrm>
            <a:off x="8614194" y="65196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A0FFD20-5992-C3DD-3AC2-5CB664986585}"/>
              </a:ext>
            </a:extLst>
          </p:cNvPr>
          <p:cNvSpPr txBox="1"/>
          <p:nvPr/>
        </p:nvSpPr>
        <p:spPr>
          <a:xfrm>
            <a:off x="535319" y="3366970"/>
            <a:ext cx="80788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Tomorrow Semi Bold" panose="020B0604020202020204" charset="0"/>
              </a:rPr>
              <a:t>Next Steps for Improvement</a:t>
            </a:r>
          </a:p>
        </p:txBody>
      </p:sp>
    </p:spTree>
    <p:extLst>
      <p:ext uri="{BB962C8B-B14F-4D97-AF65-F5344CB8AC3E}">
        <p14:creationId xmlns:p14="http://schemas.microsoft.com/office/powerpoint/2010/main" val="4202940048"/>
      </p:ext>
    </p:extLst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2DF1B931-0CFF-1A8B-D265-0A4CF2A50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Shape 0">
            <a:extLst>
              <a:ext uri="{FF2B5EF4-FFF2-40B4-BE49-F238E27FC236}">
                <a16:creationId xmlns:a16="http://schemas.microsoft.com/office/drawing/2014/main" id="{34BA8E7C-A66F-0B79-ADDF-4C4EFBCF2B2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>
              <a:alpha val="80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1381C7C-CAEB-68B7-A1E8-6B354B2F4088}"/>
              </a:ext>
            </a:extLst>
          </p:cNvPr>
          <p:cNvSpPr/>
          <p:nvPr/>
        </p:nvSpPr>
        <p:spPr>
          <a:xfrm>
            <a:off x="793789" y="3275764"/>
            <a:ext cx="10369929" cy="841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720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Thank you for your time!</a:t>
            </a:r>
            <a:endParaRPr lang="en-US" sz="7200" b="1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E5EB024D-8578-7AC9-1AAD-030333685042}"/>
              </a:ext>
            </a:extLst>
          </p:cNvPr>
          <p:cNvSpPr/>
          <p:nvPr/>
        </p:nvSpPr>
        <p:spPr>
          <a:xfrm>
            <a:off x="793790" y="4457819"/>
            <a:ext cx="13042821" cy="841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We hope this presentation provided valuable insights.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9940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14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Introduction</a:t>
            </a:r>
            <a:endParaRPr lang="en-US" sz="5400" b="1" dirty="0"/>
          </a:p>
        </p:txBody>
      </p:sp>
      <p:sp>
        <p:nvSpPr>
          <p:cNvPr id="3" name="Text 1"/>
          <p:cNvSpPr/>
          <p:nvPr/>
        </p:nvSpPr>
        <p:spPr>
          <a:xfrm>
            <a:off x="793790" y="3611642"/>
            <a:ext cx="3185357" cy="425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Project Overview</a:t>
            </a:r>
            <a:endParaRPr lang="en-US" sz="3200" b="1" dirty="0"/>
          </a:p>
        </p:txBody>
      </p:sp>
      <p:sp>
        <p:nvSpPr>
          <p:cNvPr id="4" name="Text 2"/>
          <p:cNvSpPr/>
          <p:nvPr/>
        </p:nvSpPr>
        <p:spPr>
          <a:xfrm>
            <a:off x="793790" y="419278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C-based console application for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     managing bank accounts.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226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Simplifies banking operations.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11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Features</a:t>
            </a:r>
            <a:endParaRPr lang="en-US" sz="3200" b="1" dirty="0"/>
          </a:p>
        </p:txBody>
      </p:sp>
      <p:sp>
        <p:nvSpPr>
          <p:cNvPr id="7" name="Text 5"/>
          <p:cNvSpPr/>
          <p:nvPr/>
        </p:nvSpPr>
        <p:spPr>
          <a:xfrm>
            <a:off x="7599521" y="41927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Load and save accounts from files.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Secure transactions with PIN verification.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3267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Search, update, and manage account information.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63B98-C299-D729-01ED-082AADD2A239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5081" y="1180205"/>
            <a:ext cx="82166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chemeClr val="bg1">
                    <a:lumMod val="85000"/>
                  </a:schemeClr>
                </a:solidFill>
                <a:latin typeface="Tomorrow Semi Bold" panose="020B0604020202020204" charset="0"/>
              </a:rPr>
              <a:t>Team Contribution Summary</a:t>
            </a:r>
            <a:endParaRPr lang="en-US" sz="4450" b="1" dirty="0">
              <a:solidFill>
                <a:schemeClr val="bg1">
                  <a:lumMod val="85000"/>
                </a:schemeClr>
              </a:solidFill>
              <a:latin typeface="Tomorrow Semi Bold" panose="020B060402020202020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42612"/>
            <a:ext cx="3664863" cy="2183192"/>
          </a:xfrm>
          <a:prstGeom prst="roundRect">
            <a:avLst>
              <a:gd name="adj" fmla="val 1884"/>
            </a:avLst>
          </a:prstGeom>
          <a:solidFill>
            <a:srgbClr val="3C3C3A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359988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saveAccountsToFile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704112" y="2342612"/>
            <a:ext cx="3664863" cy="2183192"/>
          </a:xfrm>
          <a:prstGeom prst="roundRect">
            <a:avLst>
              <a:gd name="adj" fmla="val 1884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4912281" y="2577926"/>
            <a:ext cx="2835235" cy="7230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Raihan Islam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lbert Sans Black" pitchFamily="2" charset="0"/>
              </a:rPr>
              <a:t>ID: C243212</a:t>
            </a:r>
          </a:p>
        </p:txBody>
      </p:sp>
      <p:sp>
        <p:nvSpPr>
          <p:cNvPr id="10" name="Text 7"/>
          <p:cNvSpPr/>
          <p:nvPr/>
        </p:nvSpPr>
        <p:spPr>
          <a:xfrm>
            <a:off x="1020604" y="3977202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createAccount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750704"/>
            <a:ext cx="3664863" cy="2261131"/>
          </a:xfrm>
          <a:prstGeom prst="roundRect">
            <a:avLst>
              <a:gd name="adj" fmla="val 1884"/>
            </a:avLst>
          </a:prstGeom>
          <a:solidFill>
            <a:srgbClr val="3C3C3A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4979431"/>
            <a:ext cx="3288863" cy="647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Susmoy</a:t>
            </a: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Chakraborty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lbert Sans Black" pitchFamily="2" charset="0"/>
              </a:rPr>
              <a:t>ID: C243245</a:t>
            </a:r>
          </a:p>
        </p:txBody>
      </p:sp>
      <p:sp>
        <p:nvSpPr>
          <p:cNvPr id="14" name="Text 11"/>
          <p:cNvSpPr/>
          <p:nvPr/>
        </p:nvSpPr>
        <p:spPr>
          <a:xfrm>
            <a:off x="4912280" y="346037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updateBalance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752618"/>
            <a:ext cx="3664863" cy="2261130"/>
          </a:xfrm>
          <a:prstGeom prst="roundRect">
            <a:avLst>
              <a:gd name="adj" fmla="val 1884"/>
            </a:avLst>
          </a:prstGeom>
          <a:solidFill>
            <a:srgbClr val="3C3C3A"/>
          </a:solidFill>
          <a:ln/>
        </p:spPr>
      </p:sp>
      <p:sp>
        <p:nvSpPr>
          <p:cNvPr id="17" name="Text 14"/>
          <p:cNvSpPr/>
          <p:nvPr/>
        </p:nvSpPr>
        <p:spPr>
          <a:xfrm>
            <a:off x="1020604" y="2556454"/>
            <a:ext cx="2835235" cy="966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Md. </a:t>
            </a:r>
            <a:r>
              <a:rPr lang="en-US" sz="2200" b="1" dirty="0" err="1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Shahraj</a:t>
            </a: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Mashrafe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Mashfe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lbert Sans Black" pitchFamily="2" charset="0"/>
                <a:ea typeface="Tomorrow Semi Bold" pitchFamily="34" charset="-122"/>
                <a:cs typeface="Tomorrow Semi Bold" pitchFamily="34" charset="-120"/>
              </a:rPr>
              <a:t>ID: C243217</a:t>
            </a:r>
          </a:p>
        </p:txBody>
      </p:sp>
      <p:sp>
        <p:nvSpPr>
          <p:cNvPr id="18" name="Text 15"/>
          <p:cNvSpPr/>
          <p:nvPr/>
        </p:nvSpPr>
        <p:spPr>
          <a:xfrm>
            <a:off x="4906574" y="3968448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verifyPIN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912281" y="6422470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copyOutputToAccounts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4408DC-2C44-E4EF-309C-278628B4832F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2" name="Text 3"/>
          <p:cNvSpPr/>
          <p:nvPr/>
        </p:nvSpPr>
        <p:spPr>
          <a:xfrm>
            <a:off x="1020602" y="64271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loadAccounts</a:t>
            </a:r>
            <a:endParaRPr lang="en-US" sz="1600" dirty="0"/>
          </a:p>
        </p:txBody>
      </p:sp>
      <p:sp>
        <p:nvSpPr>
          <p:cNvPr id="23" name="Text 8"/>
          <p:cNvSpPr/>
          <p:nvPr/>
        </p:nvSpPr>
        <p:spPr>
          <a:xfrm>
            <a:off x="1020603" y="584541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displayAccounts</a:t>
            </a:r>
            <a:endParaRPr lang="en-US" sz="1750" dirty="0"/>
          </a:p>
        </p:txBody>
      </p:sp>
      <p:sp>
        <p:nvSpPr>
          <p:cNvPr id="24" name="Text 12"/>
          <p:cNvSpPr/>
          <p:nvPr/>
        </p:nvSpPr>
        <p:spPr>
          <a:xfrm>
            <a:off x="4912281" y="5983190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 err="1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searchAccount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4906574" y="4979431"/>
            <a:ext cx="2835235" cy="723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Obaidur</a:t>
            </a:r>
            <a:r>
              <a:rPr lang="en-US" sz="2200" b="1" dirty="0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 Rahim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1600" dirty="0">
                <a:solidFill>
                  <a:schemeClr val="bg1"/>
                </a:solidFill>
                <a:latin typeface="Albert Sans Black" pitchFamily="2" charset="0"/>
              </a:rPr>
              <a:t>ID: C243228</a:t>
            </a:r>
          </a:p>
        </p:txBody>
      </p:sp>
    </p:spTree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4808"/>
            <a:ext cx="5691902" cy="1753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Function-1:</a:t>
            </a:r>
            <a:endParaRPr lang="en-US" sz="4450" dirty="0">
              <a:solidFill>
                <a:srgbClr val="EDEDE8"/>
              </a:solidFill>
              <a:latin typeface="Tomorrow Semi Bold" pitchFamily="34" charset="0"/>
              <a:ea typeface="Tomorrow Semi Bold" pitchFamily="34" charset="-122"/>
              <a:cs typeface="Tomorrow Semi Bold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saveAccountsToFile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57950" y="3077051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8245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Saves account data to a file.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0312718" y="3077051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8245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Writes updated account details to Output.txt.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908983" y="4344353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Ensures data persistence.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6421636" y="5274231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Encrypt sensitive data.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017306" y="617862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options for backup files.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5F06B4-9915-7E01-0761-246400574A62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4722"/>
            <a:ext cx="5670590" cy="1490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Function-2: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createAccount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291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6457950" y="2714149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119557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Creates a new account.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62913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10312718" y="2714149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119557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Takes user inputs for account details.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908983" y="398145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Validates account number uniqueness and PIN format.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6421636" y="5637133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7" y="6042541"/>
            <a:ext cx="6470094" cy="641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Lets user give their own  account numbers  which is unique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to others.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988630" y="6770915"/>
            <a:ext cx="6847982" cy="307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email/phone input.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8D423-7852-35B0-6DEF-8570CDDD1EEA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</p:spTree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4449"/>
            <a:ext cx="5670590" cy="1472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Function-3: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updateBalance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3077051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8245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Handles deposit or withdrawal transactions.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4826318" y="3077051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8245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Verifies the account PIN.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Updates balance after validating sufficient funds.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935236" y="5274231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transaction history.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530906" y="617862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Support multiple transactions in one session.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6ED48A-90E4-2263-6612-944631BB8DB2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95859"/>
            <a:ext cx="5670590" cy="1254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Function-4: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b="1" dirty="0" err="1">
                <a:solidFill>
                  <a:schemeClr val="bg1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verifyPIN</a:t>
            </a:r>
            <a:endParaRPr lang="en-US" sz="4450" b="1" dirty="0">
              <a:solidFill>
                <a:schemeClr val="bg1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5230416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Ensures secure access by verifying a user's PIN.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5357813" y="5230416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Compares user-entered PIN with stored PIN.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954078" y="649771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Grants or denies access based on match.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9781580" y="5230416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0377249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77249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Introduce multi-factor authentication.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77249" y="649771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Lock account after multiple incorrect attempts.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D69DC3-A310-35C3-3120-023FFDFB2610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54593"/>
            <a:ext cx="5670590" cy="1442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Function-5: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displayAccounts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3077051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8245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Displays all existing accounts.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920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4826318" y="3077051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920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8245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Lists account details.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4225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Skips displaying sensitive information(Pin Number).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935236" y="5274231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5309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sorting options.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530906" y="617862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Include account creation date.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74D177-392C-025A-A223-2A5F8E7BA3C2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670" y="3143559"/>
            <a:ext cx="5670590" cy="145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b="1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Function-6: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loadAccounts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5230416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635823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Loads account data from a file.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9" name="Text 6"/>
          <p:cNvSpPr/>
          <p:nvPr/>
        </p:nvSpPr>
        <p:spPr>
          <a:xfrm>
            <a:off x="5357813" y="5230416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Work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Reads account details from Accounts.txt.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954078" y="6497717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Displays total accounts loaded.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1454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C3C3A"/>
          </a:solidFill>
          <a:ln/>
        </p:spPr>
      </p:sp>
      <p:sp>
        <p:nvSpPr>
          <p:cNvPr id="14" name="Text 11"/>
          <p:cNvSpPr/>
          <p:nvPr/>
        </p:nvSpPr>
        <p:spPr>
          <a:xfrm>
            <a:off x="9781580" y="5230416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0377249" y="5145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Improvements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77249" y="5635823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Add error handling for file corruption.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77249" y="649771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Support loading from multiple file formats.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9BB585-E07F-406B-BBC4-ADE25A6AC5C8}"/>
              </a:ext>
            </a:extLst>
          </p:cNvPr>
          <p:cNvSpPr/>
          <p:nvPr/>
        </p:nvSpPr>
        <p:spPr>
          <a:xfrm>
            <a:off x="12751358" y="7546312"/>
            <a:ext cx="1778558" cy="5426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533</Words>
  <Application>Microsoft Office PowerPoint</Application>
  <PresentationFormat>Custom</PresentationFormat>
  <Paragraphs>170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Tomorrow Semi Bold</vt:lpstr>
      <vt:lpstr>Tomorrow</vt:lpstr>
      <vt:lpstr>Arial</vt:lpstr>
      <vt:lpstr>Albert Sans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Mashrafe Mashfe</cp:lastModifiedBy>
  <cp:revision>17</cp:revision>
  <dcterms:created xsi:type="dcterms:W3CDTF">2025-01-20T04:35:42Z</dcterms:created>
  <dcterms:modified xsi:type="dcterms:W3CDTF">2025-01-21T06:20:01Z</dcterms:modified>
</cp:coreProperties>
</file>